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7" r:id="rId6"/>
    <p:sldId id="262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E0F6-85C9-4ED7-BCAF-B95B0FB26403}" type="datetimeFigureOut">
              <a:rPr kumimoji="1" lang="ja-JP" altLang="en-US" smtClean="0"/>
              <a:t>2011/7/29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E7DD-E554-4BC6-8F77-8ECBA4CCB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11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E0F6-85C9-4ED7-BCAF-B95B0FB26403}" type="datetimeFigureOut">
              <a:rPr kumimoji="1" lang="ja-JP" altLang="en-US" smtClean="0"/>
              <a:t>2011/7/29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E7DD-E554-4BC6-8F77-8ECBA4CCB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12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E0F6-85C9-4ED7-BCAF-B95B0FB26403}" type="datetimeFigureOut">
              <a:rPr kumimoji="1" lang="ja-JP" altLang="en-US" smtClean="0"/>
              <a:t>2011/7/29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E7DD-E554-4BC6-8F77-8ECBA4CCB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32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E0F6-85C9-4ED7-BCAF-B95B0FB26403}" type="datetimeFigureOut">
              <a:rPr kumimoji="1" lang="ja-JP" altLang="en-US" smtClean="0"/>
              <a:t>2011/7/29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E7DD-E554-4BC6-8F77-8ECBA4CCB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12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E0F6-85C9-4ED7-BCAF-B95B0FB26403}" type="datetimeFigureOut">
              <a:rPr kumimoji="1" lang="ja-JP" altLang="en-US" smtClean="0"/>
              <a:t>2011/7/29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E7DD-E554-4BC6-8F77-8ECBA4CCB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97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E0F6-85C9-4ED7-BCAF-B95B0FB26403}" type="datetimeFigureOut">
              <a:rPr kumimoji="1" lang="ja-JP" altLang="en-US" smtClean="0"/>
              <a:t>2011/7/29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E7DD-E554-4BC6-8F77-8ECBA4CCB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90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E0F6-85C9-4ED7-BCAF-B95B0FB26403}" type="datetimeFigureOut">
              <a:rPr kumimoji="1" lang="ja-JP" altLang="en-US" smtClean="0"/>
              <a:t>2011/7/29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E7DD-E554-4BC6-8F77-8ECBA4CCB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05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E0F6-85C9-4ED7-BCAF-B95B0FB26403}" type="datetimeFigureOut">
              <a:rPr kumimoji="1" lang="ja-JP" altLang="en-US" smtClean="0"/>
              <a:t>2011/7/29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E7DD-E554-4BC6-8F77-8ECBA4CCB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62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E0F6-85C9-4ED7-BCAF-B95B0FB26403}" type="datetimeFigureOut">
              <a:rPr kumimoji="1" lang="ja-JP" altLang="en-US" smtClean="0"/>
              <a:t>2011/7/29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E7DD-E554-4BC6-8F77-8ECBA4CCB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73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E0F6-85C9-4ED7-BCAF-B95B0FB26403}" type="datetimeFigureOut">
              <a:rPr kumimoji="1" lang="ja-JP" altLang="en-US" smtClean="0"/>
              <a:t>2011/7/29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E7DD-E554-4BC6-8F77-8ECBA4CCB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96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E0F6-85C9-4ED7-BCAF-B95B0FB26403}" type="datetimeFigureOut">
              <a:rPr kumimoji="1" lang="ja-JP" altLang="en-US" smtClean="0"/>
              <a:t>2011/7/29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E7DD-E554-4BC6-8F77-8ECBA4CCB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63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E0F6-85C9-4ED7-BCAF-B95B0FB26403}" type="datetimeFigureOut">
              <a:rPr kumimoji="1" lang="ja-JP" altLang="en-US" smtClean="0"/>
              <a:t>2011/7/29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0E7DD-E554-4BC6-8F77-8ECBA4CCB4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53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5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475656" y="1268760"/>
            <a:ext cx="6278642" cy="50405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ja-JP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大空流</a:t>
            </a:r>
            <a:r>
              <a:rPr lang="ja-JP" altLang="ja-JP" sz="36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るる暁</a:t>
            </a:r>
            <a:r>
              <a:rPr lang="ja-JP" altLang="ja-JP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の</a:t>
            </a:r>
            <a:endParaRPr lang="en-US" altLang="ja-JP" sz="3600" b="1" dirty="0" smtClean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endParaRPr lang="ja-JP" altLang="ja-JP" sz="3600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ja-JP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鐘</a:t>
            </a:r>
            <a:r>
              <a:rPr lang="ja-JP" altLang="ja-JP" sz="36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の響きに明け初</a:t>
            </a:r>
            <a:r>
              <a:rPr lang="ja-JP" altLang="ja-JP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むる</a:t>
            </a:r>
            <a:endParaRPr lang="en-US" altLang="ja-JP" sz="3600" b="1" dirty="0" smtClean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endParaRPr lang="en-US" altLang="ja-JP" sz="3600" b="1" dirty="0" smtClean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ja-JP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芙蓉八朶</a:t>
            </a:r>
            <a:r>
              <a:rPr lang="ja-JP" altLang="ja-JP" sz="36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の姿こそ</a:t>
            </a:r>
          </a:p>
          <a:p>
            <a:endParaRPr lang="en-US" altLang="ja-JP" sz="3600" b="1" dirty="0" smtClean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ja-JP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吾</a:t>
            </a:r>
            <a:r>
              <a:rPr lang="ja-JP" altLang="ja-JP" sz="36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等が母校の守りなれ</a:t>
            </a:r>
          </a:p>
          <a:p>
            <a:endParaRPr lang="en-US" altLang="ja-JP" sz="3600" b="1" dirty="0" smtClean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ja-JP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地</a:t>
            </a:r>
            <a:r>
              <a:rPr lang="ja-JP" altLang="ja-JP" sz="36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はよし九段富士見原</a:t>
            </a:r>
          </a:p>
          <a:p>
            <a:endParaRPr lang="en-US" altLang="ja-JP" sz="3600" b="1" dirty="0" smtClean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ja-JP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名</a:t>
            </a:r>
            <a:r>
              <a:rPr lang="ja-JP" altLang="ja-JP" sz="36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はよし日本歯科</a:t>
            </a:r>
            <a:r>
              <a:rPr lang="ja-JP" altLang="ja-JP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大学</a:t>
            </a:r>
            <a:endParaRPr lang="ja-JP" altLang="ja-JP" sz="3600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93776" y="548680"/>
            <a:ext cx="738664" cy="5475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6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一</a:t>
            </a:r>
            <a:endParaRPr kumimoji="1" lang="ja-JP" altLang="en-US" sz="3600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90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91" y="0"/>
            <a:ext cx="9170582" cy="6858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475656" y="1268760"/>
            <a:ext cx="6278642" cy="5400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ja-JP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高鳴る</a:t>
            </a:r>
            <a:r>
              <a:rPr lang="ja-JP" altLang="ja-JP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血潮の香をのせて</a:t>
            </a:r>
          </a:p>
          <a:p>
            <a:endParaRPr lang="en-US" altLang="ja-JP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ja-JP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岸</a:t>
            </a:r>
            <a:r>
              <a:rPr lang="ja-JP" altLang="ja-JP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打つ文化の波頭</a:t>
            </a:r>
          </a:p>
          <a:p>
            <a:endParaRPr lang="en-US" altLang="ja-JP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ja-JP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振い立つ</a:t>
            </a:r>
            <a:r>
              <a:rPr lang="ja-JP" altLang="ja-JP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べき同胞の</a:t>
            </a:r>
          </a:p>
          <a:p>
            <a:endParaRPr lang="en-US" altLang="ja-JP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ja-JP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甘</a:t>
            </a:r>
            <a:r>
              <a:rPr lang="ja-JP" altLang="ja-JP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幸もたらす学徒われ</a:t>
            </a:r>
          </a:p>
          <a:p>
            <a:endParaRPr lang="en-US" altLang="ja-JP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ja-JP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地</a:t>
            </a:r>
            <a:r>
              <a:rPr lang="ja-JP" altLang="ja-JP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はよし新潟浜の浦</a:t>
            </a:r>
          </a:p>
          <a:p>
            <a:endParaRPr lang="en-US" altLang="ja-JP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ja-JP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名</a:t>
            </a:r>
            <a:r>
              <a:rPr lang="ja-JP" altLang="ja-JP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はよし日本歯科</a:t>
            </a:r>
            <a:r>
              <a:rPr lang="ja-JP" altLang="ja-JP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大学</a:t>
            </a:r>
            <a:endParaRPr lang="ja-JP" altLang="ja-JP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93776" y="548680"/>
            <a:ext cx="738664" cy="5475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二</a:t>
            </a:r>
            <a:endParaRPr kumimoji="1" lang="ja-JP" altLang="en-US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24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971600" y="1268760"/>
            <a:ext cx="6832640" cy="504056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ja-JP" altLang="ja-JP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今さし出ずる朝日子の</a:t>
            </a:r>
          </a:p>
          <a:p>
            <a:endParaRPr lang="en-US" altLang="ja-JP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ja-JP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平和</a:t>
            </a:r>
            <a:r>
              <a:rPr lang="ja-JP" altLang="ja-JP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と愛との輝きに</a:t>
            </a:r>
          </a:p>
          <a:p>
            <a:endParaRPr lang="en-US" altLang="ja-JP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ja-JP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照りそう</a:t>
            </a:r>
            <a:r>
              <a:rPr lang="ja-JP" altLang="ja-JP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真紅の光こそ</a:t>
            </a:r>
          </a:p>
          <a:p>
            <a:endParaRPr lang="en-US" altLang="ja-JP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ja-JP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吾</a:t>
            </a:r>
            <a:r>
              <a:rPr lang="ja-JP" altLang="ja-JP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等が母校の使命なれ</a:t>
            </a:r>
          </a:p>
          <a:p>
            <a:endParaRPr lang="en-US" altLang="ja-JP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ja-JP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地</a:t>
            </a:r>
            <a:r>
              <a:rPr lang="ja-JP" altLang="ja-JP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はよし九段富士見原</a:t>
            </a:r>
          </a:p>
          <a:p>
            <a:endParaRPr lang="en-US" altLang="ja-JP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  <a:p>
            <a:r>
              <a:rPr lang="ja-JP" altLang="ja-JP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名</a:t>
            </a:r>
            <a:r>
              <a:rPr lang="ja-JP" altLang="ja-JP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はよし日本歯科大学</a:t>
            </a:r>
          </a:p>
          <a:p>
            <a:endParaRPr lang="ja-JP" altLang="ja-JP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93776" y="548680"/>
            <a:ext cx="738664" cy="547586"/>
          </a:xfrm>
          <a:prstGeom prst="rect">
            <a:avLst/>
          </a:prstGeom>
          <a:noFill/>
        </p:spPr>
        <p:txBody>
          <a:bodyPr vert="eaVert"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ja-JP" alt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三</a:t>
            </a:r>
            <a:endParaRPr kumimoji="1" lang="ja-JP" alt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正楷書体-PRO" pitchFamily="66" charset="-128"/>
              <a:ea typeface="HG正楷書体-PRO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24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dir="r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田代歯科医院\Documents\日本歯科大学校友会関係\平成２２年度-関東地区懇和会（当番県）\シンボルマーク\LOGO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4503"/>
            <a:ext cx="6267628" cy="626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273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2000">
        <p:fade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83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106</Words>
  <Application>Microsoft Office PowerPoint</Application>
  <PresentationFormat>画面に合わせる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田代 高志</dc:creator>
  <cp:lastModifiedBy>田代　高志</cp:lastModifiedBy>
  <cp:revision>9</cp:revision>
  <dcterms:created xsi:type="dcterms:W3CDTF">2011-07-04T07:19:20Z</dcterms:created>
  <dcterms:modified xsi:type="dcterms:W3CDTF">2011-07-29T13:58:25Z</dcterms:modified>
</cp:coreProperties>
</file>